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1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embeddedFontLst>
    <p:embeddedFont>
      <p:font typeface="Roboto Light" panose="02000000000000000000" pitchFamily="2" charset="0"/>
      <p:regular r:id="rId11"/>
      <p:bold r:id="rId12"/>
      <p:italic r:id="rId13"/>
      <p:boldItalic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4"/>
  </p:normalViewPr>
  <p:slideViewPr>
    <p:cSldViewPr snapToGrid="0" snapToObjects="1">
      <p:cViewPr varScale="1">
        <p:scale>
          <a:sx n="159" d="100"/>
          <a:sy n="159" d="100"/>
        </p:scale>
        <p:origin x="72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7ea5770ea8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7ea5770ea8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7ea5770ea8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7ea5770ea8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7ea5770ea8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7ea5770ea8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7e59b2d1d1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7e59b2d1d1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7e59b2d1d1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7e59b2d1d1_0_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7e59b2d1d1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7e59b2d1d1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7e59b2d1d1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7e59b2d1d1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7e59b2d1d1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7e59b2d1d1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SECTION_HEADER_1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oogle Shape;16;p3"/>
          <p:cNvPicPr preferRelativeResize="0"/>
          <p:nvPr/>
        </p:nvPicPr>
        <p:blipFill rotWithShape="1">
          <a:blip r:embed="rId2">
            <a:alphaModFix/>
          </a:blip>
          <a:srcRect t="268" b="258"/>
          <a:stretch/>
        </p:blipFill>
        <p:spPr>
          <a:xfrm>
            <a:off x="-79275" y="-70025"/>
            <a:ext cx="9437446" cy="5280552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195850" y="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D39F10"/>
              </a:buClr>
              <a:buSzPts val="3600"/>
              <a:buNone/>
              <a:defRPr sz="3600">
                <a:solidFill>
                  <a:srgbClr val="D39F10"/>
                </a:solidFill>
                <a:latin typeface="+mj-lt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 dirty="0"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1">
  <p:cSld name="TITLE_1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oogle Shape;20;p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167575" y="-57250"/>
            <a:ext cx="9381248" cy="5276948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-126050" y="-70025"/>
            <a:ext cx="9531000" cy="787800"/>
          </a:xfrm>
          <a:prstGeom prst="rect">
            <a:avLst/>
          </a:prstGeom>
          <a:solidFill>
            <a:srgbClr val="0C234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195850" y="-124125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D39F10"/>
              </a:buClr>
              <a:buSzPts val="3600"/>
              <a:buNone/>
              <a:defRPr sz="3600">
                <a:solidFill>
                  <a:srgbClr val="D39F10"/>
                </a:solidFill>
                <a:latin typeface="+mj-l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 dirty="0"/>
          </a:p>
        </p:txBody>
      </p:sp>
      <p:sp>
        <p:nvSpPr>
          <p:cNvPr id="25" name="Google Shape;25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+mj-l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28" name="Google Shape;28;p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Char char="●"/>
              <a:defRPr>
                <a:solidFill>
                  <a:srgbClr val="434343"/>
                </a:solidFill>
                <a:latin typeface="+mn-lt"/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Char char="○"/>
              <a:defRPr>
                <a:solidFill>
                  <a:srgbClr val="434343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Char char="■"/>
              <a:defRPr>
                <a:solidFill>
                  <a:srgbClr val="434343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  <a:defRPr>
                <a:solidFill>
                  <a:srgbClr val="434343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Char char="○"/>
              <a:defRPr>
                <a:solidFill>
                  <a:srgbClr val="434343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Char char="■"/>
              <a:defRPr>
                <a:solidFill>
                  <a:srgbClr val="434343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  <a:defRPr>
                <a:solidFill>
                  <a:srgbClr val="434343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Char char="○"/>
              <a:defRPr>
                <a:solidFill>
                  <a:srgbClr val="434343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400"/>
              <a:buChar char="■"/>
              <a:defRPr>
                <a:solidFill>
                  <a:srgbClr val="434343"/>
                </a:solidFill>
              </a:defRPr>
            </a:lvl9pPr>
          </a:lstStyle>
          <a:p>
            <a:endParaRPr dirty="0"/>
          </a:p>
        </p:txBody>
      </p:sp>
      <p:sp>
        <p:nvSpPr>
          <p:cNvPr id="29" name="Google Shape;29;p6"/>
          <p:cNvSpPr txBox="1">
            <a:spLocks noGrp="1"/>
          </p:cNvSpPr>
          <p:nvPr>
            <p:ph type="sldNum" idx="12"/>
          </p:nvPr>
        </p:nvSpPr>
        <p:spPr>
          <a:xfrm>
            <a:off x="8472458" y="465394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+mj-l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>
                <a:latin typeface="+mn-lt"/>
              </a:defRPr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 dirty="0"/>
          </a:p>
        </p:txBody>
      </p:sp>
      <p:sp>
        <p:nvSpPr>
          <p:cNvPr id="33" name="Google Shape;33;p7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>
                <a:latin typeface="+mn-lt"/>
              </a:defRPr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 dirty="0"/>
          </a:p>
        </p:txBody>
      </p:sp>
      <p:sp>
        <p:nvSpPr>
          <p:cNvPr id="34" name="Google Shape;34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Google Shape;36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57925" y="-59700"/>
            <a:ext cx="9356276" cy="5262900"/>
          </a:xfrm>
          <a:prstGeom prst="rect">
            <a:avLst/>
          </a:prstGeom>
          <a:noFill/>
          <a:ln>
            <a:noFill/>
          </a:ln>
        </p:spPr>
      </p:pic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  <a:latin typeface="+mj-l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38" name="Google Shape;38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sldNum" idx="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rgbClr val="FFFFFF"/>
                </a:solidFill>
              </a:defRPr>
            </a:lvl1pPr>
            <a:lvl2pPr lvl="1" algn="r" rtl="0">
              <a:buNone/>
              <a:defRPr sz="1000">
                <a:solidFill>
                  <a:srgbClr val="FFFFFF"/>
                </a:solidFill>
              </a:defRPr>
            </a:lvl2pPr>
            <a:lvl3pPr lvl="2" algn="r" rtl="0">
              <a:buNone/>
              <a:defRPr sz="1000">
                <a:solidFill>
                  <a:srgbClr val="FFFFFF"/>
                </a:solidFill>
              </a:defRPr>
            </a:lvl3pPr>
            <a:lvl4pPr lvl="3" algn="r" rtl="0">
              <a:buNone/>
              <a:defRPr sz="1000">
                <a:solidFill>
                  <a:srgbClr val="FFFFFF"/>
                </a:solidFill>
              </a:defRPr>
            </a:lvl4pPr>
            <a:lvl5pPr lvl="4" algn="r" rtl="0">
              <a:buNone/>
              <a:defRPr sz="1000">
                <a:solidFill>
                  <a:srgbClr val="FFFFFF"/>
                </a:solidFill>
              </a:defRPr>
            </a:lvl5pPr>
            <a:lvl6pPr lvl="5" algn="r" rtl="0">
              <a:buNone/>
              <a:defRPr sz="1000">
                <a:solidFill>
                  <a:srgbClr val="FFFFFF"/>
                </a:solidFill>
              </a:defRPr>
            </a:lvl6pPr>
            <a:lvl7pPr lvl="6" algn="r" rtl="0">
              <a:buNone/>
              <a:defRPr sz="1000">
                <a:solidFill>
                  <a:srgbClr val="FFFFFF"/>
                </a:solidFill>
              </a:defRPr>
            </a:lvl7pPr>
            <a:lvl8pPr lvl="7" algn="r" rtl="0">
              <a:buNone/>
              <a:defRPr sz="1000">
                <a:solidFill>
                  <a:srgbClr val="FFFFFF"/>
                </a:solidFill>
              </a:defRPr>
            </a:lvl8pPr>
            <a:lvl9pPr lvl="8" algn="r" rtl="0">
              <a:buNone/>
              <a:defRPr sz="1000">
                <a:solidFill>
                  <a:srgbClr val="FFFFFF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40" name="Google Shape;40;p8"/>
          <p:cNvPicPr preferRelativeResize="0"/>
          <p:nvPr/>
        </p:nvPicPr>
        <p:blipFill rotWithShape="1">
          <a:blip r:embed="rId3">
            <a:alphaModFix/>
          </a:blip>
          <a:srcRect b="10"/>
          <a:stretch/>
        </p:blipFill>
        <p:spPr>
          <a:xfrm>
            <a:off x="173200" y="4741888"/>
            <a:ext cx="2701186" cy="236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8"/>
          <p:cNvPicPr preferRelativeResize="0"/>
          <p:nvPr/>
        </p:nvPicPr>
        <p:blipFill rotWithShape="1">
          <a:blip r:embed="rId4">
            <a:alphaModFix/>
          </a:blip>
          <a:srcRect t="38330" b="38330"/>
          <a:stretch/>
        </p:blipFill>
        <p:spPr>
          <a:xfrm>
            <a:off x="6587546" y="4703625"/>
            <a:ext cx="2366356" cy="27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latin typeface="+mj-l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 dirty="0"/>
          </a:p>
        </p:txBody>
      </p:sp>
      <p:sp>
        <p:nvSpPr>
          <p:cNvPr id="44" name="Google Shape;44;p9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51414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>
                <a:latin typeface="+mn-lt"/>
              </a:defRPr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 dirty="0"/>
          </a:p>
        </p:txBody>
      </p:sp>
      <p:sp>
        <p:nvSpPr>
          <p:cNvPr id="45" name="Google Shape;45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0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>
                <a:latin typeface="+mn-l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 dirty="0"/>
          </a:p>
        </p:txBody>
      </p:sp>
      <p:sp>
        <p:nvSpPr>
          <p:cNvPr id="48" name="Google Shape;48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Google Shape;50;p11"/>
          <p:cNvPicPr preferRelativeResize="0"/>
          <p:nvPr/>
        </p:nvPicPr>
        <p:blipFill rotWithShape="1">
          <a:blip r:embed="rId2">
            <a:alphaModFix/>
          </a:blip>
          <a:srcRect l="50000"/>
          <a:stretch/>
        </p:blipFill>
        <p:spPr>
          <a:xfrm>
            <a:off x="4572000" y="189150"/>
            <a:ext cx="4572000" cy="4954350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p11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>
                <a:latin typeface="+mj-l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 dirty="0"/>
          </a:p>
        </p:txBody>
      </p:sp>
      <p:sp>
        <p:nvSpPr>
          <p:cNvPr id="52" name="Google Shape;52;p11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>
                <a:latin typeface="+mn-lt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 dirty="0"/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  <a:latin typeface="+mn-lt"/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 dirty="0"/>
          </a:p>
        </p:txBody>
      </p:sp>
      <p:sp>
        <p:nvSpPr>
          <p:cNvPr id="54" name="Google Shape;54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sldNum" idx="3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rgbClr val="FFFFFF"/>
                </a:solidFill>
              </a:defRPr>
            </a:lvl1pPr>
            <a:lvl2pPr lvl="1" algn="r" rtl="0">
              <a:buNone/>
              <a:defRPr sz="1000">
                <a:solidFill>
                  <a:srgbClr val="FFFFFF"/>
                </a:solidFill>
              </a:defRPr>
            </a:lvl2pPr>
            <a:lvl3pPr lvl="2" algn="r" rtl="0">
              <a:buNone/>
              <a:defRPr sz="1000">
                <a:solidFill>
                  <a:srgbClr val="FFFFFF"/>
                </a:solidFill>
              </a:defRPr>
            </a:lvl3pPr>
            <a:lvl4pPr lvl="3" algn="r" rtl="0">
              <a:buNone/>
              <a:defRPr sz="1000">
                <a:solidFill>
                  <a:srgbClr val="FFFFFF"/>
                </a:solidFill>
              </a:defRPr>
            </a:lvl4pPr>
            <a:lvl5pPr lvl="4" algn="r" rtl="0">
              <a:buNone/>
              <a:defRPr sz="1000">
                <a:solidFill>
                  <a:srgbClr val="FFFFFF"/>
                </a:solidFill>
              </a:defRPr>
            </a:lvl5pPr>
            <a:lvl6pPr lvl="5" algn="r" rtl="0">
              <a:buNone/>
              <a:defRPr sz="1000">
                <a:solidFill>
                  <a:srgbClr val="FFFFFF"/>
                </a:solidFill>
              </a:defRPr>
            </a:lvl6pPr>
            <a:lvl7pPr lvl="6" algn="r" rtl="0">
              <a:buNone/>
              <a:defRPr sz="1000">
                <a:solidFill>
                  <a:srgbClr val="FFFFFF"/>
                </a:solidFill>
              </a:defRPr>
            </a:lvl7pPr>
            <a:lvl8pPr lvl="7" algn="r" rtl="0">
              <a:buNone/>
              <a:defRPr sz="1000">
                <a:solidFill>
                  <a:srgbClr val="FFFFFF"/>
                </a:solidFill>
              </a:defRPr>
            </a:lvl8pPr>
            <a:lvl9pPr lvl="8" algn="r" rtl="0">
              <a:buNone/>
              <a:defRPr sz="1000">
                <a:solidFill>
                  <a:srgbClr val="FFFFFF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56" name="Google Shape;56;p11"/>
          <p:cNvPicPr preferRelativeResize="0"/>
          <p:nvPr/>
        </p:nvPicPr>
        <p:blipFill rotWithShape="1">
          <a:blip r:embed="rId3">
            <a:alphaModFix/>
          </a:blip>
          <a:srcRect t="38330" b="38330"/>
          <a:stretch/>
        </p:blipFill>
        <p:spPr>
          <a:xfrm>
            <a:off x="6587546" y="4703625"/>
            <a:ext cx="2366356" cy="27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rgbClr val="FFFFFF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>
            <a:spLocks noGrp="1"/>
          </p:cNvSpPr>
          <p:nvPr>
            <p:ph type="body" idx="1"/>
          </p:nvPr>
        </p:nvSpPr>
        <p:spPr>
          <a:xfrm>
            <a:off x="212400" y="96192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latin typeface="+mj-lt"/>
              </a:defRPr>
            </a:lvl1pPr>
          </a:lstStyle>
          <a:p>
            <a:endParaRPr dirty="0"/>
          </a:p>
        </p:txBody>
      </p:sp>
      <p:sp>
        <p:nvSpPr>
          <p:cNvPr id="59" name="Google Shape;5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3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>
                <a:latin typeface="+mn-l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rPr dirty="0"/>
              <a:t>xx%</a:t>
            </a:r>
          </a:p>
        </p:txBody>
      </p:sp>
      <p:sp>
        <p:nvSpPr>
          <p:cNvPr id="62" name="Google Shape;62;p13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latin typeface="+mn-lt"/>
              </a:defRPr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 dirty="0"/>
          </a:p>
        </p:txBody>
      </p:sp>
      <p:sp>
        <p:nvSpPr>
          <p:cNvPr id="63" name="Google Shape;63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66" name="Google Shape;66;p14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-104100" y="-80875"/>
            <a:ext cx="9348625" cy="526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Roboto Light"/>
              <a:buNone/>
              <a:defRPr sz="2800">
                <a:solidFill>
                  <a:srgbClr val="434343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 Light"/>
              <a:buChar char="●"/>
              <a:defRPr sz="1800">
                <a:solidFill>
                  <a:schemeClr val="dk2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 Light"/>
              <a:buChar char="○"/>
              <a:defRPr>
                <a:solidFill>
                  <a:schemeClr val="dk2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 Light"/>
              <a:buChar char="■"/>
              <a:defRPr>
                <a:solidFill>
                  <a:schemeClr val="dk2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 Light"/>
              <a:buChar char="●"/>
              <a:defRPr>
                <a:solidFill>
                  <a:schemeClr val="dk2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 Light"/>
              <a:buChar char="○"/>
              <a:defRPr>
                <a:solidFill>
                  <a:schemeClr val="dk2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 Light"/>
              <a:buChar char="■"/>
              <a:defRPr>
                <a:solidFill>
                  <a:schemeClr val="dk2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 Light"/>
              <a:buChar char="●"/>
              <a:defRPr>
                <a:solidFill>
                  <a:schemeClr val="dk2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 Light"/>
              <a:buChar char="○"/>
              <a:defRPr>
                <a:solidFill>
                  <a:schemeClr val="dk2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 Light"/>
              <a:buChar char="■"/>
              <a:defRPr>
                <a:solidFill>
                  <a:schemeClr val="dk2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 dirty="0"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" name="Google Shape;9;p1"/>
          <p:cNvSpPr/>
          <p:nvPr/>
        </p:nvSpPr>
        <p:spPr>
          <a:xfrm>
            <a:off x="-33400" y="-58975"/>
            <a:ext cx="9177300" cy="165900"/>
          </a:xfrm>
          <a:prstGeom prst="rect">
            <a:avLst/>
          </a:prstGeom>
          <a:solidFill>
            <a:srgbClr val="0C23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;p1"/>
          <p:cNvSpPr/>
          <p:nvPr/>
        </p:nvSpPr>
        <p:spPr>
          <a:xfrm>
            <a:off x="-33450" y="106925"/>
            <a:ext cx="9177300" cy="81900"/>
          </a:xfrm>
          <a:prstGeom prst="rect">
            <a:avLst/>
          </a:prstGeom>
          <a:solidFill>
            <a:srgbClr val="D39F1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" name="Google Shape;11;p1"/>
          <p:cNvPicPr preferRelativeResize="0"/>
          <p:nvPr/>
        </p:nvPicPr>
        <p:blipFill rotWithShape="1">
          <a:blip r:embed="rId15">
            <a:alphaModFix/>
          </a:blip>
          <a:srcRect b="10"/>
          <a:stretch/>
        </p:blipFill>
        <p:spPr>
          <a:xfrm>
            <a:off x="173200" y="4741888"/>
            <a:ext cx="2701186" cy="236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2;p1"/>
          <p:cNvPicPr preferRelativeResize="0"/>
          <p:nvPr/>
        </p:nvPicPr>
        <p:blipFill rotWithShape="1">
          <a:blip r:embed="rId16">
            <a:alphaModFix/>
          </a:blip>
          <a:srcRect t="38330" b="38330"/>
          <a:stretch/>
        </p:blipFill>
        <p:spPr>
          <a:xfrm>
            <a:off x="6587546" y="4703625"/>
            <a:ext cx="2366356" cy="27615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+mj-lt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+mn-lt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>
            <a:off x="195850" y="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+mj-lt"/>
              </a:rPr>
              <a:t>Click to add title</a:t>
            </a:r>
            <a:endParaRPr dirty="0"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195850" y="-124125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0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20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21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04" name="Google Shape;104;p21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Mendoza College of Business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</Words>
  <Application>Microsoft Macintosh PowerPoint</Application>
  <PresentationFormat>On-screen Show (16:9)</PresentationFormat>
  <Paragraphs>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Roboto Light</vt:lpstr>
      <vt:lpstr>Arial</vt:lpstr>
      <vt:lpstr>Mendoza College of Business</vt:lpstr>
      <vt:lpstr>PowerPoint Presentation</vt:lpstr>
      <vt:lpstr>Click to add title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Microsoft Office User</cp:lastModifiedBy>
  <cp:revision>2</cp:revision>
  <dcterms:modified xsi:type="dcterms:W3CDTF">2020-03-06T21:41:35Z</dcterms:modified>
</cp:coreProperties>
</file>